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7" r:id="rId4"/>
  </p:sldMasterIdLst>
  <p:notesMasterIdLst>
    <p:notesMasterId r:id="rId13"/>
  </p:notesMasterIdLst>
  <p:handoutMasterIdLst>
    <p:handoutMasterId r:id="rId14"/>
  </p:handoutMasterIdLst>
  <p:sldIdLst>
    <p:sldId id="270" r:id="rId5"/>
    <p:sldId id="261" r:id="rId6"/>
    <p:sldId id="271" r:id="rId7"/>
    <p:sldId id="272" r:id="rId8"/>
    <p:sldId id="273" r:id="rId9"/>
    <p:sldId id="274" r:id="rId10"/>
    <p:sldId id="275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35" autoAdjust="0"/>
  </p:normalViewPr>
  <p:slideViewPr>
    <p:cSldViewPr snapToGrid="0" snapToObjects="1">
      <p:cViewPr varScale="1">
        <p:scale>
          <a:sx n="97" d="100"/>
          <a:sy n="97" d="100"/>
        </p:scale>
        <p:origin x="99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0BB816-636F-4C40-9EC7-A3BA365B89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CE0D02-F780-4697-9A30-3F10F4D67C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9885C-64C6-4202-8B65-38170DBD673D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C7536-00AB-4C14-90D3-7D88603F2A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BC111-E561-48D6-9DB3-85F8BE552B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AA4D1-BF1D-4260-B442-EBD7859EC5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1460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49326-15A5-4041-B3F6-1CB1FE840753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39BA2-F127-4DB1-B8FD-D5A70CC3E0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405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4F618-A458-4C39-7F8C-6B81775F6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82BCAF-8901-428B-5149-A90FB69254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B5A04C-BC67-AFE4-4570-FCF903E155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382F69-52F1-C7BC-923B-55D697C9BB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40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83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F89E4-ACC2-B174-1BF9-F7AD033A9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B6AFF3-DEBB-D1FF-F5AC-D63790A2EF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BE8171-89C0-F804-E220-02EC965D9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2F16F-6D05-CFFF-F6FA-E0EE44E4E6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742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53C0E-004B-8EBE-D1BC-DB16E6F5E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3FA74C-B59B-7E7C-9032-004987550A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5B489E-214B-DCF7-5C3F-5A1812E0D2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1A6DA-745A-3185-74E4-1FEA09DAFB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17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17947-8BDC-0EAE-4F42-6E5FBAA93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39D523-F7ED-5EFF-DE22-9950499BEC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74AD38-FCC0-9067-D185-7692799D4F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F410A-D907-5B1C-0B2B-B552216AEF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49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BE0E9-5A98-46D7-174E-B87AE218D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6E1EFE-7243-B069-4DE6-F5B02C69F1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A15BC2-FC4F-716A-9815-66B1F4CC42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D3B44-B93D-42BD-3EFA-3707C82C28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217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C9FF4-B571-3315-2D76-4357D3227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F5FDD9-9274-A327-C784-F7572BF352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BB32F9-8D51-2E1E-1CF7-5364421736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E630E-7DD5-A4D5-873C-7C9C049F87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356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549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7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9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5960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75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045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380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21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3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43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39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651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28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23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9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066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43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73683-213E-854D-D1BC-B41FF0846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FD1D74F9-8336-238C-0DBE-6B844BB0E98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3553AF-EC39-9094-122D-630CB88B8C8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1658528" y="275303"/>
            <a:ext cx="10218840" cy="63807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5B608-AC79-7CE6-F617-DD5AD9DF1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9639" y="2635045"/>
            <a:ext cx="9940413" cy="2142336"/>
          </a:xfrm>
        </p:spPr>
        <p:txBody>
          <a:bodyPr anchor="ctr"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 Specification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55CB17-BA6E-A5ED-5C01-77C236E78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9639" y="4777379"/>
            <a:ext cx="9724973" cy="1126283"/>
          </a:xfrm>
        </p:spPr>
        <p:txBody>
          <a:bodyPr anchor="ctr">
            <a:normAutofit/>
          </a:bodyPr>
          <a:lstStyle/>
          <a:p>
            <a:r>
              <a:rPr lang="en-US" sz="5400" b="1" dirty="0"/>
              <a:t>Opening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EDC219-7A24-4B56-8A55-E305AB03E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4352" y="1536493"/>
            <a:ext cx="3841648" cy="11936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43D314-46B4-F105-9DAB-A238AC76F9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309" y="1536493"/>
            <a:ext cx="2687333" cy="11908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2E76AE-4084-DFF5-A6B7-4E2EE13AB617}"/>
              </a:ext>
            </a:extLst>
          </p:cNvPr>
          <p:cNvSpPr txBox="1"/>
          <p:nvPr/>
        </p:nvSpPr>
        <p:spPr>
          <a:xfrm>
            <a:off x="25197" y="4126876"/>
            <a:ext cx="160813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600" b="1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365851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91359E98-53EA-154C-9838-95AAA23C9E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C640E3E-2FFE-4989-2076-53E7731993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92925" y="1575218"/>
            <a:ext cx="8330714" cy="49835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3E2E18-7907-5E78-CC43-42964498347A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13745E-0B71-898E-DECA-65F0EA7A4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5841E6-9C3A-0A10-2630-190704C63E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5AE1225-E062-23A5-BBDC-7019F8E63DB9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Language Introduction</a:t>
            </a:r>
          </a:p>
        </p:txBody>
      </p:sp>
    </p:spTree>
    <p:extLst>
      <p:ext uri="{BB962C8B-B14F-4D97-AF65-F5344CB8AC3E}">
        <p14:creationId xmlns:p14="http://schemas.microsoft.com/office/powerpoint/2010/main" val="1436557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E67B62-ABDC-0394-6CF9-F1A9E2E2E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D1D9587E-C68F-8BAD-0BA3-07B9AB493B7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5F3AD6-51C0-B679-1285-BF3A60304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06B84E-5224-6DFF-67D1-8C2734451F89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60812-58E1-4A90-782D-2D88D39AC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79FA68-0C03-D72A-A527-3B4B3C24B9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BF69247-9563-1DAC-80BC-6C80FF1EB5B5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Definition and Structure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6287D8F-D2B0-A5BB-5A5A-CC398BA81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890684" y="1560897"/>
            <a:ext cx="7958699" cy="4997874"/>
          </a:xfrm>
        </p:spPr>
      </p:pic>
    </p:spTree>
    <p:extLst>
      <p:ext uri="{BB962C8B-B14F-4D97-AF65-F5344CB8AC3E}">
        <p14:creationId xmlns:p14="http://schemas.microsoft.com/office/powerpoint/2010/main" val="3236805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90F054-8D08-5FE2-1AA5-A082ED166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6B57D040-D111-226E-94AC-FD998D552A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B6C32F-9123-7B84-0668-2403DC60D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01F396-67B1-F190-6A2A-DC303DEF2EC3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B58E4A-A034-35C4-73AB-E58C93720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667D35-C696-6C9E-8B2A-6541D49C2F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2C86A90-CCAE-AF15-E45B-CFB481720D06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Top-Level Structure - Layering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A3E74A4-2BA7-1895-2C81-DE72CBAC90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482878" y="1749056"/>
            <a:ext cx="9368840" cy="44452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8422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C49AEC-97EA-7075-525E-CC141B562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91EF6F96-76CE-9B5C-459D-B8FF273E16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3B748F-F491-EE87-B3A9-093062AA0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39A-93AE-4AB1-4E73-AEB009AE6903}"/>
              </a:ext>
            </a:extLst>
          </p:cNvPr>
          <p:cNvSpPr txBox="1"/>
          <p:nvPr/>
        </p:nvSpPr>
        <p:spPr>
          <a:xfrm>
            <a:off x="112093" y="533773"/>
            <a:ext cx="1906291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D2C382-0C76-05BC-9D05-CEC83AB63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799C8D-0D6A-306E-6159-0DCE9CD4AA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78D79F8-615D-1E96-9A54-CE80B9DAF39E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Core vs. Full Framework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0A5FC71-2348-FC5E-EE78-632AEEF7F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831690" y="1473331"/>
            <a:ext cx="8426245" cy="5096247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8BC080-4985-78C3-7A5B-AD3E5B4855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6223" y="4030124"/>
            <a:ext cx="3021883" cy="16734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D2A9213-C75F-9477-9717-0B5242BC05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94184" y="4035861"/>
            <a:ext cx="3021883" cy="16677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4827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C7B74-F6E8-5E58-0809-696CD9409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C3A683A8-B37E-6E09-90E3-5A0A0C5291E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8C56DD-D422-A081-9D44-309763D59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6DA76-4D7B-C924-AAE4-7A7D689C1DA6}"/>
              </a:ext>
            </a:extLst>
          </p:cNvPr>
          <p:cNvSpPr txBox="1"/>
          <p:nvPr/>
        </p:nvSpPr>
        <p:spPr>
          <a:xfrm>
            <a:off x="112092" y="533773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5AB9E8-F3A3-D520-E00D-F6E5DBAA40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940F92-CF3F-0C83-A256-26D1DA9933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3854702-5272-C348-B752-94B0761AFF98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ArchiMate Abstraction and Modeling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74D53248-AA1C-0E77-0CDA-72CDF18F50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592924" y="1600138"/>
            <a:ext cx="8537191" cy="5070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9901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054B7-3711-5988-97B3-A2C9AC0A2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0A883DFE-3333-6653-B23F-3FB9B6656B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9E780C-3A3B-545D-4A53-93B07A118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384" y="37810"/>
            <a:ext cx="9917977" cy="77795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41494B-FDA5-7C65-C89E-CFA1D7351918}"/>
              </a:ext>
            </a:extLst>
          </p:cNvPr>
          <p:cNvSpPr txBox="1"/>
          <p:nvPr/>
        </p:nvSpPr>
        <p:spPr>
          <a:xfrm>
            <a:off x="112093" y="533773"/>
            <a:ext cx="1906291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782D5F-40BF-CCB3-8CB4-AD7F95AEA5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2" y="5235332"/>
            <a:ext cx="2008586" cy="633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E5D61A-C9F1-D06C-6D4C-6F7B1758B1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86" y="5947901"/>
            <a:ext cx="2008585" cy="610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A3CA495-162A-CE7A-D613-8C7AC15F76AC}"/>
              </a:ext>
            </a:extLst>
          </p:cNvPr>
          <p:cNvSpPr txBox="1">
            <a:spLocks/>
          </p:cNvSpPr>
          <p:nvPr/>
        </p:nvSpPr>
        <p:spPr>
          <a:xfrm>
            <a:off x="2592925" y="853565"/>
            <a:ext cx="8911687" cy="663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on ArchiMate Language Structure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E67D30B-DD33-85FE-5D09-6BC879306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592925" y="1492217"/>
            <a:ext cx="8606017" cy="5132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27891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1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2CC0B-D5F1-40B8-9CC6-4A36850B6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1A23FE0C-9A67-334E-9B7F-83AA9CF636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31C6CE6-1810-44ED-A6D7-3FF53040A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F6D8BFE-D0D0-4BAE-9D5A-701DE7D3C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3F86D30-CEDB-4D96-AF73-AA3CD5A43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F5187540-C4C8-410C-A395-69FCB1C8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BD6E4A-797C-451B-B08F-D99C1A9D1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0D241082-BAFA-462E-827B-5814B020F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2920CCBD-116D-450B-9608-99F05F7D7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57CD3DE-CEAF-4BD4-A5EF-24B3E622B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4EC3258C-366B-4629-A7D3-5173D3637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44D63A-CE2B-4ACD-BA0E-4ADECAD8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7A504DF6-187A-4A54-96E8-3F3F28AAA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FE04C6F5-6DC5-4C7E-9278-9BE624FC78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94A02D9B-E6A9-4D6A-9D2A-D81C76802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78034A6-3565-46AA-9E73-1C954666A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04947AA2-A772-42CB-9CEC-065095D3D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3C52D84-DEC1-4E16-972E-8EEA5D522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036A28D-EF09-41F7-906F-CF405361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EE8D92C7-C907-4120-95E3-80E3DC8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BCEAAB8-CD22-41D7-B330-702682A27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6BBC1FEE-3D72-492B-8D8A-BE1A5507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C28C6E5C-C393-435C-96A1-AA2859BDC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C2C991F-AC51-4DF5-B8DD-19B08C1C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9C916B5F-285D-4F5A-9085-6781753AF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375DD5F-9D17-4873-B697-3D44A5EB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A159BBC7-6A8B-4612-94A8-56323452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177C901C-F8DE-4C99-95C8-F8CA1B84F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D1D655F2-6D15-4265-ADEE-EF0075C1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Freeform 69">
            <a:extLst>
              <a:ext uri="{FF2B5EF4-FFF2-40B4-BE49-F238E27FC236}">
                <a16:creationId xmlns:a16="http://schemas.microsoft.com/office/drawing/2014/main" id="{3248A930-1A6E-4EFB-8213-D1AC735BE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A0E9DD0B-0441-BB5A-51C1-249D9BDA65E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2374" y="28002"/>
            <a:ext cx="12115800" cy="68199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2CF0FE03-DBFB-D011-1083-E05BD485F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3239" y="1991358"/>
            <a:ext cx="3276600" cy="4124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2F0E0F-2308-0FE1-4F1E-5FBF258FD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4029" y="468878"/>
            <a:ext cx="2741887" cy="25507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4C760C2-3DFC-FB31-B57F-206B86446B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6099" y="468878"/>
            <a:ext cx="2446369" cy="2550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294121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C8EDA9-70CE-4A62-99FE-71B395D1BB0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42C7EEC-86F6-4CA7-805C-CB656E6A635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664C2C-082A-4164-A0C5-E616AB2AD5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Event design</Template>
  <TotalTime>245</TotalTime>
  <Words>86</Words>
  <Application>Microsoft Office PowerPoint</Application>
  <PresentationFormat>Widescreen</PresentationFormat>
  <Paragraphs>29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Wisp</vt:lpstr>
      <vt:lpstr>Build Ontology View on ArchiMate 3.2 Specification</vt:lpstr>
      <vt:lpstr>Build Ontology View on ArchiMate 3.2</vt:lpstr>
      <vt:lpstr>Build Ontology View on ArchiMate 3.2</vt:lpstr>
      <vt:lpstr>Build Ontology View on ArchiMate 3.2</vt:lpstr>
      <vt:lpstr>Build Ontology View on ArchiMate 3.2</vt:lpstr>
      <vt:lpstr>Build Ontology View on ArchiMate 3.2</vt:lpstr>
      <vt:lpstr>Build Ontology View on ArchiMate 3.2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16</cp:revision>
  <dcterms:created xsi:type="dcterms:W3CDTF">2024-12-21T02:49:35Z</dcterms:created>
  <dcterms:modified xsi:type="dcterms:W3CDTF">2024-12-21T07:14:47Z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2024-12-21T03:09:30Z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183a31e1-5934-4b96-a00c-128fbefd1968</vt:lpwstr>
  </property>
  <property fmtid="{D5CDD505-2E9C-101B-9397-08002B2CF9AE}" pid="9" name="MSIP_Label_19540963-e559-4020-8a90-fe8a502c2801_ContentBits">
    <vt:lpwstr>0</vt:lpwstr>
  </property>
</Properties>
</file>

<file path=docProps/thumbnail.jpeg>
</file>